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9" r:id="rId12"/>
    <p:sldId id="298" r:id="rId13"/>
    <p:sldId id="297" r:id="rId14"/>
    <p:sldId id="300" r:id="rId15"/>
    <p:sldId id="302" r:id="rId16"/>
    <p:sldId id="304" r:id="rId17"/>
    <p:sldId id="303" r:id="rId18"/>
    <p:sldId id="301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95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-angle black and white photo of a futuristic apartment building under a cloudy sky"/>
          <p:cNvSpPr>
            <a:spLocks noGrp="1"/>
          </p:cNvSpPr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lack and white photo of the outside of a modern office building "/>
          <p:cNvSpPr>
            <a:spLocks noGrp="1"/>
          </p:cNvSpPr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Black and white photo of lattice-like, modern architecture on a building"/>
          <p:cNvSpPr>
            <a:spLocks noGrp="1"/>
          </p:cNvSpPr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-angle black and white photo of a modern buildin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Black and white photo of shadows cast on a concrete structure"/>
          <p:cNvSpPr>
            <a:spLocks noGrp="1"/>
          </p:cNvSpPr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Close-up black and white photo of intricate building architecture"/>
          <p:cNvSpPr>
            <a:spLocks noGrp="1"/>
          </p:cNvSpPr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uthor and Date"/>
          <p:cNvSpPr txBox="1">
            <a:spLocks noGrp="1"/>
          </p:cNvSpPr>
          <p:nvPr>
            <p:ph type="body" idx="21"/>
          </p:nvPr>
        </p:nvSpPr>
        <p:spPr>
          <a:xfrm flipH="1">
            <a:off x="19330416" y="11656168"/>
            <a:ext cx="4608575" cy="9808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B. </a:t>
            </a:r>
            <a:r>
              <a:rPr lang="en-US" dirty="0" err="1"/>
              <a:t>Devisri</a:t>
            </a:r>
            <a:r>
              <a:rPr lang="en-US" dirty="0"/>
              <a:t> Aditya</a:t>
            </a:r>
            <a:endParaRPr dirty="0"/>
          </a:p>
        </p:txBody>
      </p:sp>
      <p:sp>
        <p:nvSpPr>
          <p:cNvPr id="172" name="SALARY PREDICTION USING MACHINE LEARNING"/>
          <p:cNvSpPr txBox="1">
            <a:spLocks noGrp="1"/>
          </p:cNvSpPr>
          <p:nvPr>
            <p:ph type="ctrTitle"/>
          </p:nvPr>
        </p:nvSpPr>
        <p:spPr>
          <a:xfrm>
            <a:off x="1206496" y="3356892"/>
            <a:ext cx="21971004" cy="4784643"/>
          </a:xfrm>
          <a:prstGeom prst="rect">
            <a:avLst/>
          </a:prstGeom>
        </p:spPr>
        <p:txBody>
          <a:bodyPr/>
          <a:lstStyle>
            <a:lvl1pPr algn="ctr">
              <a:defRPr sz="10000" spc="-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/>
              <a:t>FASTAG FRAUD DETECTION USING MACHINE LEARNING</a:t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E9109-79F3-83D4-5E6B-E065544EB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712" y="756792"/>
            <a:ext cx="16988576" cy="1220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122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090BD9-FF4E-52F0-CF9E-2301586BE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039" y="1123950"/>
            <a:ext cx="17733962" cy="108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9011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0DAF0-72EF-6425-89E7-8C3D30FC7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400" y="750524"/>
            <a:ext cx="11448699" cy="122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935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B15D1-D89D-85F7-C2E8-DD2081C35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20" y="2095500"/>
            <a:ext cx="21217839" cy="874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9738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2B1D10-6EB9-CC41-E8AA-F9BE2D693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724" y="604312"/>
            <a:ext cx="11087576" cy="1221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0763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6CF39-6FEE-0CEA-CF17-8E90F2317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1" y="598385"/>
            <a:ext cx="16059150" cy="1213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0085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02350-88F3-E263-4DB4-32154EDCA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25" y="633513"/>
            <a:ext cx="19183349" cy="1244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23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2780D-F426-BF11-9309-576FCA053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85" y="952501"/>
            <a:ext cx="15678465" cy="115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4125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67647-1847-6BF5-E57A-957F8CC53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1065015"/>
            <a:ext cx="15049500" cy="1158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6967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BBFA62-5A46-F796-BC09-324DD9A05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1" y="1664208"/>
            <a:ext cx="23230597" cy="986709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E9B8C-DDB9-1473-B1C2-BAFE7A4B0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61" y="2902693"/>
            <a:ext cx="9293712" cy="9020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CF9C0C-B80F-E9DC-EB27-0C57F2DAE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632" y="2670416"/>
            <a:ext cx="8974656" cy="902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6078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4BD58-C09F-A05B-DCC2-01333566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1" y="365283"/>
            <a:ext cx="13081779" cy="6097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FF901-50A3-82C1-127A-27E70CC30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775" y="6675856"/>
            <a:ext cx="13222029" cy="66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885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353F28-0A81-D72B-5424-01CBE2010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52" y="1471207"/>
            <a:ext cx="18194788" cy="1077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6235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471587-1A58-D838-2E5C-12F09DDDC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436" y="552450"/>
            <a:ext cx="19854714" cy="1265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9693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BA9AB4-673A-0AA5-A674-111ABACD1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48" y="585860"/>
            <a:ext cx="13349652" cy="1254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9728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FFB99C-4C42-FC76-78F2-16901B444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738" y="467233"/>
            <a:ext cx="18012524" cy="1278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3762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87EDC-D4D4-663D-4121-74DD48CFA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095" y="1871442"/>
            <a:ext cx="16075809" cy="91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986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11</Words>
  <Application>Microsoft Office PowerPoint</Application>
  <PresentationFormat>Custom</PresentationFormat>
  <Paragraphs>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Helvetica Neue</vt:lpstr>
      <vt:lpstr>Helvetica Neue Medium</vt:lpstr>
      <vt:lpstr>32_DynamicDark</vt:lpstr>
      <vt:lpstr>FASTAG FRAUD DETECTION USING 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pasumarthi sasidhar</dc:creator>
  <cp:lastModifiedBy>Sasidhar</cp:lastModifiedBy>
  <cp:revision>2</cp:revision>
  <dcterms:modified xsi:type="dcterms:W3CDTF">2024-06-20T09:43:32Z</dcterms:modified>
</cp:coreProperties>
</file>